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860" y="704850"/>
            <a:ext cx="7828280" cy="54476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800100"/>
            <a:ext cx="6876415" cy="52571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800100"/>
            <a:ext cx="6876415" cy="52571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2015-05-05T08:02:00Z</dcterms:created>
  <dcterms:modified xsi:type="dcterms:W3CDTF">2017-07-28T07:30:17Z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